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677C-AD1E-5113-6C0E-538CD4181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7D904-1366-1CB6-DEE5-15EDBEDD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39FC4-4F0C-4FB6-B06C-E7D7AA3D7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44D8-0B0F-CA21-1647-50EB08C6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C0C44-E63A-3DB8-F9DF-4631D40C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1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A7FD-EE00-9F8F-5913-CF190C76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7160F-5F99-7DC2-815E-DBF1F75DE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2AE5F-68F2-0412-0577-44388127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9EE2D-6E97-91A1-7DAD-D95CB19F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4DBA2-5F8E-7C59-EC7A-6022C2B3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5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3AE0F-00FD-7815-E1E6-0BEDC7749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26FD9-BE63-ECFE-17DB-EBE9A5503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9961F-F4D4-0A4E-57B3-B4044713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7CDC6-3FD5-08DB-5451-751C9E561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640AB-EE05-6C7D-FC2F-0851ACF4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78DA-1A74-A985-6122-2622E41B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DE83-D8B2-52B5-BAAF-A203B808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8BE2-B155-7B9C-D708-0651225F5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0C0CE-D38D-AA6F-E1CF-AE846E19F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42A59-1383-00A7-548E-8F833825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65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BD58-6628-7AFB-1EBC-76208D1B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66EBC-7203-01A7-A430-567704D4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E9E83-1E9D-81F5-1AC3-84E3503C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77CA-2916-1142-5D6A-3E2F1674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73FA-2AD3-6D32-7EBB-F767DAD1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1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F610-B737-5D66-9267-F3E09DC8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BA955-03BB-D9AB-CF25-FA61A2123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A3C1E-33E9-4A58-19B0-CB0AA2C69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F6D97-B1A0-569A-D882-FD74DEE3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DDCAD-ACAB-5341-F145-A0535317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FA760-B662-14D0-F254-29648DE6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E0E6-4E37-783A-7FDD-9012F423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BB51C-E7A6-4E65-8A16-72EB2B26D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5FFEE-4DC5-C767-CC5F-66E061523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4DFD2-5DD3-F84A-A75B-44A25AA5C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E96C7-57D7-7353-AC11-206CA5D37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230A9-16AE-263D-79C8-6A0B93AA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DDDE5-CDE1-FDDB-0DCF-EEAF477D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918A54-9D16-E579-55E5-FA39799B1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0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4439-36F3-7FAE-E5F5-A6361D2C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F17CF-EB42-CA4F-6B89-1BC5D913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D219F-BB64-D372-5036-AE18F299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C0BAD-BE94-E578-E3E4-364729B6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9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3B359-80BD-6CB2-BC47-1FA67F96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2D4CC-D17D-E4C2-9EE9-EF476926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D0370-2C6D-9020-7675-E9AF2B97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5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C0DE-ADE4-6602-F6D8-FCB841A0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0D8D-E8F9-308B-AEAF-8A168046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4F421-7EA2-DFDA-CBE4-46EEA3DF7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24C6C-09C8-E30B-E027-2DD5031E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D675F-CFB4-A086-0E53-8934AB42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F5C69-9BB6-0D0E-A160-24EDB664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1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26DE-1E2A-24AE-61EB-58CD6E78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A22A9-9E62-7952-F82C-306BEAE99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4AADA-E4B1-EFEA-9935-E2CCE0E7A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7B94B-030E-B333-41E7-5E70EB7B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1222-2D11-84AA-EC1E-D505D8BA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8B8F8-599E-6B7E-744F-FD2EE776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0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9B34A-9E53-2361-C037-AC277236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99E0-6ECA-2B77-E20D-7CC931B1B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C92E-8D2B-4480-49A0-C7DFDD217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54DF6-1129-8541-8749-44E732BC20AF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20977-6653-2CA7-77E7-F0CEE5A02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34321-2BED-3060-2356-C7415BE36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C416D-260C-9A46-8CD1-BE7FD226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2795A5-A3D1-0DEE-C81B-B038A0BA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2021 Final Congressional</a:t>
            </a: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02E8A6AB-A400-EDCB-DC83-8A4BE4023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2729" y="578738"/>
            <a:ext cx="3614692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2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2795A5-A3D1-0DEE-C81B-B038A0BA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Livingston 3 (2023 Final)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4A71D-D498-08B6-3AFB-9048B4356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2729" y="578738"/>
            <a:ext cx="3614692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4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2795A5-A3D1-0DEE-C81B-B038A0BA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2021 Final Congressional</a:t>
            </a:r>
            <a:br>
              <a:rPr lang="en-US" b="1" dirty="0"/>
            </a:br>
            <a:r>
              <a:rPr lang="en-US" sz="2400" b="1" dirty="0"/>
              <a:t>Percent Black of total population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709E20-A083-9CB0-FA3C-5B3F8972F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89958-5026-2622-FE95-2E5BF0C88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tracts</a:t>
            </a: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ADFDA181-8369-04EE-0BD9-9E623529B1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3999" y="2505075"/>
            <a:ext cx="2349365" cy="3684588"/>
          </a:xfr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AA57B00C-FC98-1744-8642-C1AEBBBA6D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9111" y="2505075"/>
            <a:ext cx="2349365" cy="3684588"/>
          </a:xfrm>
        </p:spPr>
      </p:pic>
    </p:spTree>
    <p:extLst>
      <p:ext uri="{BB962C8B-B14F-4D97-AF65-F5344CB8AC3E}">
        <p14:creationId xmlns:p14="http://schemas.microsoft.com/office/powerpoint/2010/main" val="174483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91CC-61B1-2BFE-BCE6-D87C2F86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Livingston3 (2023)</a:t>
            </a:r>
            <a:br>
              <a:rPr lang="en-US" b="1" dirty="0"/>
            </a:br>
            <a:r>
              <a:rPr lang="en-US" sz="2400" b="1" dirty="0"/>
              <a:t>Percent Black of total population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5407E-7FF7-B6CA-1AD5-D8A8B4F99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D187E-ABEF-3A95-8FE1-0FE1E5925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tracts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0896EFB-666A-62DE-A9CA-DE69D185EA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9111" y="2505075"/>
            <a:ext cx="2349365" cy="368458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2768AE-9BE2-655A-C29F-B9D763958D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3999" y="2505075"/>
            <a:ext cx="2349365" cy="3684588"/>
          </a:xfrm>
        </p:spPr>
      </p:pic>
    </p:spTree>
    <p:extLst>
      <p:ext uri="{BB962C8B-B14F-4D97-AF65-F5344CB8AC3E}">
        <p14:creationId xmlns:p14="http://schemas.microsoft.com/office/powerpoint/2010/main" val="282581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32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2021 Final Congressional</vt:lpstr>
      <vt:lpstr>Livingston 3 (2023 Final)</vt:lpstr>
      <vt:lpstr>2021 Final Congressional Percent Black of total population</vt:lpstr>
      <vt:lpstr>Livingston3 (2023) Percent Black of total population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Final Congressional</dc:title>
  <dc:creator>Jonathan Cervas</dc:creator>
  <cp:lastModifiedBy>Jonathan Cervas</cp:lastModifiedBy>
  <cp:revision>3</cp:revision>
  <dcterms:created xsi:type="dcterms:W3CDTF">2023-08-05T14:51:21Z</dcterms:created>
  <dcterms:modified xsi:type="dcterms:W3CDTF">2023-08-05T16:08:44Z</dcterms:modified>
</cp:coreProperties>
</file>